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9"/>
  </p:notesMasterIdLst>
  <p:sldIdLst>
    <p:sldId id="302" r:id="rId2"/>
    <p:sldId id="307" r:id="rId3"/>
    <p:sldId id="303" r:id="rId4"/>
    <p:sldId id="301" r:id="rId5"/>
    <p:sldId id="304" r:id="rId6"/>
    <p:sldId id="305" r:id="rId7"/>
    <p:sldId id="30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6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1230" y="114"/>
      </p:cViewPr>
      <p:guideLst>
        <p:guide orient="horz" pos="288"/>
        <p:guide pos="8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51E3-FF74-4ADA-A9A1-2000867F912F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465A3-8474-418F-9C2B-9BE32FBA1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3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sz="1600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23715-82ED-461A-84F8-BA09EBFDE6B6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531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4800" y="1905000"/>
            <a:ext cx="4800600" cy="762000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276600"/>
            <a:ext cx="4800600" cy="838200"/>
          </a:xfrm>
        </p:spPr>
        <p:txBody>
          <a:bodyPr/>
          <a:lstStyle>
            <a:lvl1pPr marL="0" indent="0" algn="ctr">
              <a:buFontTx/>
              <a:buNone/>
              <a:defRPr sz="3200" b="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038600" y="6689725"/>
            <a:ext cx="1219200" cy="168275"/>
          </a:xfrm>
        </p:spPr>
        <p:txBody>
          <a:bodyPr/>
          <a:lstStyle>
            <a:lvl1pPr>
              <a:defRPr b="0"/>
            </a:lvl1pPr>
          </a:lstStyle>
          <a:p>
            <a:fld id="{DF033D47-202B-40A1-BAAD-12C2FE8D2655}" type="datetimeFigureOut">
              <a:rPr lang="en-US" smtClean="0"/>
              <a:pPr/>
              <a:t>2/13/2017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86400" y="6689725"/>
            <a:ext cx="1676400" cy="168275"/>
          </a:xfrm>
        </p:spPr>
        <p:txBody>
          <a:bodyPr/>
          <a:lstStyle>
            <a:lvl1pPr>
              <a:defRPr b="0"/>
            </a:lvl1pPr>
          </a:lstStyle>
          <a:p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67600" y="6689725"/>
            <a:ext cx="1676400" cy="16827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 </a:t>
            </a:r>
            <a:fld id="{ACE93C2F-6CEC-4EB8-818D-F46E86029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925"/>
            <a:ext cx="8305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8279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3100387"/>
            <a:ext cx="64373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399" y="1600200"/>
            <a:ext cx="64373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254068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8925"/>
            <a:ext cx="792480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962400" cy="52578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71523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fld id="{ACE93C2F-6CEC-4EB8-818D-F46E860293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288925"/>
            <a:ext cx="792480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962400" cy="52578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37790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925"/>
            <a:ext cx="83058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6457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33D47-202B-40A1-BAAD-12C2FE8D265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3C2F-6CEC-4EB8-818D-F46E86029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2567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73050"/>
            <a:ext cx="350520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33D47-202B-40A1-BAAD-12C2FE8D265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3C2F-6CEC-4EB8-818D-F46E86029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15686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33D47-202B-40A1-BAAD-12C2FE8D265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93C2F-6CEC-4EB8-818D-F46E860293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1562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88925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838200"/>
            <a:ext cx="6781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5260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/>
            </a:lvl1pPr>
          </a:lstStyle>
          <a:p>
            <a:fld id="{DF033D47-202B-40A1-BAAD-12C2FE8D2655}" type="datetimeFigureOut">
              <a:rPr lang="en-US" smtClean="0"/>
              <a:pPr/>
              <a:t>2/13/2017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r>
              <a:rPr lang="en-US" dirty="0" smtClean="0"/>
              <a:t> </a:t>
            </a:r>
            <a:fld id="{ACE93C2F-6CEC-4EB8-818D-F46E860293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31297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91271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59794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04080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90807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21454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S001090015">
  <a:themeElements>
    <a:clrScheme name="Custom 39">
      <a:dk1>
        <a:srgbClr val="5C1F00"/>
      </a:dk1>
      <a:lt1>
        <a:srgbClr val="151515"/>
      </a:lt1>
      <a:dk2>
        <a:srgbClr val="800000"/>
      </a:dk2>
      <a:lt2>
        <a:srgbClr val="661900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D170D5BCF7247941969532C298561" ma:contentTypeVersion="15" ma:contentTypeDescription="Create a new document." ma:contentTypeScope="" ma:versionID="367acd99beb96f210f372df68f40d2b5">
  <xsd:schema xmlns:xsd="http://www.w3.org/2001/XMLSchema" xmlns:xs="http://www.w3.org/2001/XMLSchema" xmlns:p="http://schemas.microsoft.com/office/2006/metadata/properties" xmlns:ns2="a3b0b6f5-45b6-417c-b616-a2fdc39bfd94" xmlns:ns3="2e76e06e-6dc9-41d1-8a9f-c03742f3a7a3" targetNamespace="http://schemas.microsoft.com/office/2006/metadata/properties" ma:root="true" ma:fieldsID="616db39ffe08815341a0d9f6fc4c31da" ns2:_="" ns3:_="">
    <xsd:import namespace="a3b0b6f5-45b6-417c-b616-a2fdc39bfd94"/>
    <xsd:import namespace="2e76e06e-6dc9-41d1-8a9f-c03742f3a7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0b6f5-45b6-417c-b616-a2fdc39bfd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f3fd32b-b413-49a2-949f-b4baa8a263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6e06e-6dc9-41d1-8a9f-c03742f3a7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c8407ad-7fbe-4d71-8002-5891a13565bf}" ma:internalName="TaxCatchAll" ma:showField="CatchAllData" ma:web="2e76e06e-6dc9-41d1-8a9f-c03742f3a7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76e06e-6dc9-41d1-8a9f-c03742f3a7a3" xsi:nil="true"/>
    <lcf76f155ced4ddcb4097134ff3c332f xmlns="a3b0b6f5-45b6-417c-b616-a2fdc39bfd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5DADB1-70D6-4A52-B0C7-52F96AE4C46C}"/>
</file>

<file path=customXml/itemProps2.xml><?xml version="1.0" encoding="utf-8"?>
<ds:datastoreItem xmlns:ds="http://schemas.openxmlformats.org/officeDocument/2006/customXml" ds:itemID="{B238ED34-6FC3-412B-AD86-BD644B6F7B05}"/>
</file>

<file path=customXml/itemProps3.xml><?xml version="1.0" encoding="utf-8"?>
<ds:datastoreItem xmlns:ds="http://schemas.openxmlformats.org/officeDocument/2006/customXml" ds:itemID="{5B4D1794-12BA-47DD-8D9B-ECD408854CC6}"/>
</file>

<file path=docProps/app.xml><?xml version="1.0" encoding="utf-8"?>
<Properties xmlns="http://schemas.openxmlformats.org/officeDocument/2006/extended-properties" xmlns:vt="http://schemas.openxmlformats.org/officeDocument/2006/docPropsVTypes">
  <Template>TS001090015</Template>
  <TotalTime>588</TotalTime>
  <Words>1</Words>
  <Application>Microsoft Office PowerPoint</Application>
  <PresentationFormat>On-screen Show (4:3)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TS001090015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Buffalo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waitekd</dc:creator>
  <cp:lastModifiedBy>Waite, Kaylene</cp:lastModifiedBy>
  <cp:revision>48</cp:revision>
  <dcterms:created xsi:type="dcterms:W3CDTF">2009-06-30T19:50:55Z</dcterms:created>
  <dcterms:modified xsi:type="dcterms:W3CDTF">2017-02-13T21:08:18Z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0x0101005F4D170D5BCF7247941969532C298561</vt:lpwstr>
  </property>
</Properties>
</file>